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VI TOCAR TROMBETAS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 TOCAR TROMBETAS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 tocar trombetas nos </a:t>
            </a:r>
          </a:p>
          <a:p>
            <a:r>
              <a:rPr lang="pt-BR" dirty="0"/>
              <a:t>Céus; anjos de luz </a:t>
            </a:r>
          </a:p>
          <a:p>
            <a:r>
              <a:rPr lang="pt-BR" dirty="0"/>
              <a:t>Vi tocarem trombetas na </a:t>
            </a:r>
          </a:p>
          <a:p>
            <a:r>
              <a:rPr lang="pt-BR" dirty="0"/>
              <a:t>volta de Jesus.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 TOCAR TROMBETAS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anjos se espalhando </a:t>
            </a:r>
          </a:p>
          <a:p>
            <a:r>
              <a:rPr lang="pt-BR" dirty="0"/>
              <a:t>por terra, céu e mar, </a:t>
            </a:r>
          </a:p>
          <a:p>
            <a:r>
              <a:rPr lang="pt-BR" dirty="0"/>
              <a:t>Buscando os escolhidos, </a:t>
            </a:r>
          </a:p>
          <a:p>
            <a:r>
              <a:rPr lang="pt-BR" dirty="0"/>
              <a:t>a todos ajuntar</a:t>
            </a:r>
          </a:p>
        </p:txBody>
      </p:sp>
    </p:spTree>
    <p:extLst>
      <p:ext uri="{BB962C8B-B14F-4D97-AF65-F5344CB8AC3E}">
        <p14:creationId xmlns:p14="http://schemas.microsoft.com/office/powerpoint/2010/main" val="65997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 TOCAR TROMBETAS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9086209-32A5-4A09-8574-AA783A4FF7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 tocar trombetas nos </a:t>
            </a:r>
          </a:p>
          <a:p>
            <a:r>
              <a:rPr lang="pt-BR" dirty="0"/>
              <a:t>Céus; anjos de luz </a:t>
            </a:r>
          </a:p>
          <a:p>
            <a:r>
              <a:rPr lang="pt-BR" dirty="0"/>
              <a:t>Vi tocarem trombetas na </a:t>
            </a:r>
          </a:p>
          <a:p>
            <a:r>
              <a:rPr lang="pt-BR" dirty="0"/>
              <a:t>volta de Jesus. </a:t>
            </a:r>
          </a:p>
        </p:txBody>
      </p:sp>
    </p:spTree>
    <p:extLst>
      <p:ext uri="{BB962C8B-B14F-4D97-AF65-F5344CB8AC3E}">
        <p14:creationId xmlns:p14="http://schemas.microsoft.com/office/powerpoint/2010/main" val="3836828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 TOCAR TROMBETAS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3B002A5-AC00-4DEB-BDF3-F8A9B2A14D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Dourada luz rodeava a </a:t>
            </a:r>
          </a:p>
          <a:p>
            <a:r>
              <a:rPr lang="pt-BR" dirty="0"/>
              <a:t>Cristo, Rei dos reis, </a:t>
            </a:r>
          </a:p>
          <a:p>
            <a:r>
              <a:rPr lang="pt-BR" dirty="0"/>
              <a:t>Voltando com as nuvens, </a:t>
            </a:r>
          </a:p>
          <a:p>
            <a:r>
              <a:rPr lang="pt-BR" dirty="0"/>
              <a:t>buscando a Sua grei.</a:t>
            </a:r>
          </a:p>
        </p:txBody>
      </p:sp>
    </p:spTree>
    <p:extLst>
      <p:ext uri="{BB962C8B-B14F-4D97-AF65-F5344CB8AC3E}">
        <p14:creationId xmlns:p14="http://schemas.microsoft.com/office/powerpoint/2010/main" val="2582364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 TOCAR TROMBETAS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 tocar trombetas nos </a:t>
            </a:r>
          </a:p>
          <a:p>
            <a:r>
              <a:rPr lang="pt-BR" dirty="0"/>
              <a:t>Céus; anjos de luz </a:t>
            </a:r>
          </a:p>
          <a:p>
            <a:r>
              <a:rPr lang="pt-BR" dirty="0"/>
              <a:t>Vi tocarem trombetas na </a:t>
            </a:r>
          </a:p>
          <a:p>
            <a:r>
              <a:rPr lang="pt-BR" dirty="0"/>
              <a:t>volta de Jesus. </a:t>
            </a:r>
          </a:p>
        </p:txBody>
      </p:sp>
    </p:spTree>
    <p:extLst>
      <p:ext uri="{BB962C8B-B14F-4D97-AF65-F5344CB8AC3E}">
        <p14:creationId xmlns:p14="http://schemas.microsoft.com/office/powerpoint/2010/main" val="1806559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 TOCAR TROMBETAS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Milhares preocupados e </a:t>
            </a:r>
          </a:p>
          <a:p>
            <a:r>
              <a:rPr lang="pt-BR" dirty="0"/>
              <a:t>sem preparação,</a:t>
            </a:r>
          </a:p>
          <a:p>
            <a:r>
              <a:rPr lang="pt-BR" dirty="0"/>
              <a:t>Estão desesperados: </a:t>
            </a:r>
          </a:p>
          <a:p>
            <a:r>
              <a:rPr lang="pt-BR" dirty="0"/>
              <a:t>não há mais salvação!</a:t>
            </a:r>
          </a:p>
        </p:txBody>
      </p:sp>
    </p:spTree>
    <p:extLst>
      <p:ext uri="{BB962C8B-B14F-4D97-AF65-F5344CB8AC3E}">
        <p14:creationId xmlns:p14="http://schemas.microsoft.com/office/powerpoint/2010/main" val="1344917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 TOCAR TROMBETAS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21D1EDA-4919-41DA-88F1-197645359B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 tocar trombetas nos </a:t>
            </a:r>
          </a:p>
          <a:p>
            <a:r>
              <a:rPr lang="pt-BR" dirty="0"/>
              <a:t>Céus; anjos de luz </a:t>
            </a:r>
          </a:p>
          <a:p>
            <a:r>
              <a:rPr lang="pt-BR" dirty="0"/>
              <a:t>Vi tocarem trombetas na </a:t>
            </a:r>
          </a:p>
          <a:p>
            <a:r>
              <a:rPr lang="pt-BR" dirty="0"/>
              <a:t>volta de Jesus. </a:t>
            </a:r>
          </a:p>
        </p:txBody>
      </p:sp>
    </p:spTree>
    <p:extLst>
      <p:ext uri="{BB962C8B-B14F-4D97-AF65-F5344CB8AC3E}">
        <p14:creationId xmlns:p14="http://schemas.microsoft.com/office/powerpoint/2010/main" val="3030461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 TOCAR TROMBETAS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21410A7-5F2F-499D-BE36-C554911D0B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Levanta-te agora, tens </a:t>
            </a:r>
          </a:p>
          <a:p>
            <a:r>
              <a:rPr lang="pt-BR" dirty="0"/>
              <a:t>outros a chamar; </a:t>
            </a:r>
          </a:p>
          <a:p>
            <a:r>
              <a:rPr lang="pt-BR" dirty="0"/>
              <a:t>Conduze-os a Cristo, </a:t>
            </a:r>
          </a:p>
          <a:p>
            <a:r>
              <a:rPr lang="pt-BR" dirty="0"/>
              <a:t>que em breve voltará.</a:t>
            </a:r>
          </a:p>
        </p:txBody>
      </p:sp>
    </p:spTree>
    <p:extLst>
      <p:ext uri="{BB962C8B-B14F-4D97-AF65-F5344CB8AC3E}">
        <p14:creationId xmlns:p14="http://schemas.microsoft.com/office/powerpoint/2010/main" val="2428710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</TotalTime>
  <Words>173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VI TOCAR TROMBETAS</vt:lpstr>
      <vt:lpstr>VI TOCAR TROMBETAS</vt:lpstr>
      <vt:lpstr>VI TOCAR TROMBETAS</vt:lpstr>
      <vt:lpstr>VI TOCAR TROMBETAS</vt:lpstr>
      <vt:lpstr>VI TOCAR TROMBETAS</vt:lpstr>
      <vt:lpstr>VI TOCAR TROMBETAS</vt:lpstr>
      <vt:lpstr>VI TOCAR TROMBETAS</vt:lpstr>
      <vt:lpstr>VI TOCAR TROMBETAS</vt:lpstr>
      <vt:lpstr>VI TOCAR TROMBETAS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2019-06-12T21:59:21Z</dcterms:modified>
</cp:coreProperties>
</file>

<file path=docProps/thumbnail.jpeg>
</file>